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73A1037-5611-45E8-A76E-E1A467A5F3C0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0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F46C-8EAE-431F-B08B-2225625B1B37}" type="datetimeFigureOut">
              <a:rPr lang="es-MX" smtClean="0"/>
              <a:t>09/04/2015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0D97E-6919-4CDE-9073-41CFE4ABA76E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Qm8e3t3ICTM/TaIqyfwYyHI/AAAAAAAAAAs/dC_LBXEr3BY/s1600/dib+6.jpg" TargetMode="External"/><Relationship Id="rId2" Type="http://schemas.openxmlformats.org/officeDocument/2006/relationships/hyperlink" Target="http://membranascelulares.blogspot.mx/2011/04/estructur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brc.hawaii.edu/~kunkel/gallery/fungi-sm1/92386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ia.edu.ar/cel_euca/la_membrana_celular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233" y="3231142"/>
            <a:ext cx="8424428" cy="1393120"/>
          </a:xfrm>
        </p:spPr>
        <p:txBody>
          <a:bodyPr/>
          <a:lstStyle/>
          <a:p>
            <a:r>
              <a:rPr lang="es-MX" sz="6000" b="1" dirty="0" smtClean="0">
                <a:solidFill>
                  <a:srgbClr val="CC0099"/>
                </a:solidFill>
                <a:latin typeface="Arial Narrow" panose="020B0606020202030204" pitchFamily="34" charset="0"/>
              </a:rPr>
              <a:t> --</a:t>
            </a:r>
            <a:r>
              <a:rPr lang="es-MX" sz="6000" b="1" dirty="0" err="1" smtClean="0">
                <a:solidFill>
                  <a:srgbClr val="CC0099"/>
                </a:solidFill>
                <a:latin typeface="Arial Narrow" panose="020B0606020202030204" pitchFamily="34" charset="0"/>
              </a:rPr>
              <a:t>MeMbrana</a:t>
            </a:r>
            <a:r>
              <a:rPr lang="es-MX" sz="6000" b="1" dirty="0" smtClean="0">
                <a:solidFill>
                  <a:srgbClr val="CC0099"/>
                </a:solidFill>
                <a:latin typeface="Arial Narrow" panose="020B0606020202030204" pitchFamily="34" charset="0"/>
              </a:rPr>
              <a:t> celular--</a:t>
            </a:r>
            <a:endParaRPr lang="es-MX" sz="6000" b="1" dirty="0">
              <a:solidFill>
                <a:srgbClr val="CC0099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5" y="4797152"/>
            <a:ext cx="7433705" cy="2060848"/>
          </a:xfrm>
        </p:spPr>
        <p:txBody>
          <a:bodyPr>
            <a:normAutofit/>
          </a:bodyPr>
          <a:lstStyle/>
          <a:p>
            <a:r>
              <a:rPr lang="es-MX" dirty="0" smtClean="0"/>
              <a:t>Integrantes:</a:t>
            </a:r>
          </a:p>
          <a:p>
            <a:pPr marL="342900" indent="-342900">
              <a:buFont typeface="Arial" charset="0"/>
              <a:buChar char="•"/>
            </a:pPr>
            <a:r>
              <a:rPr lang="es-MX" dirty="0" smtClean="0"/>
              <a:t>Gómez </a:t>
            </a:r>
            <a:r>
              <a:rPr lang="es-MX"/>
              <a:t>M</a:t>
            </a:r>
            <a:r>
              <a:rPr lang="es-MX" smtClean="0"/>
              <a:t>arbella </a:t>
            </a:r>
            <a:r>
              <a:rPr lang="es-MX" smtClean="0"/>
              <a:t>                                     2</a:t>
            </a:r>
            <a:r>
              <a:rPr lang="es-MX" dirty="0" smtClean="0"/>
              <a:t>° semestre grupo “A”</a:t>
            </a:r>
          </a:p>
          <a:p>
            <a:pPr marL="342900" indent="-342900">
              <a:buFont typeface="Arial" charset="0"/>
              <a:buChar char="•"/>
            </a:pPr>
            <a:r>
              <a:rPr lang="es-MX" dirty="0" err="1" smtClean="0"/>
              <a:t>Silias</a:t>
            </a:r>
            <a:r>
              <a:rPr lang="es-MX" dirty="0" smtClean="0"/>
              <a:t> Cinthia                                                  a 8 de abril del 2015.</a:t>
            </a:r>
          </a:p>
          <a:p>
            <a:pPr marL="342900" indent="-342900">
              <a:buFont typeface="Arial" charset="0"/>
              <a:buChar char="•"/>
            </a:pPr>
            <a:r>
              <a:rPr lang="es-MX" dirty="0"/>
              <a:t> </a:t>
            </a:r>
            <a:r>
              <a:rPr lang="es-MX" dirty="0" err="1" smtClean="0"/>
              <a:t>Solis</a:t>
            </a:r>
            <a:r>
              <a:rPr lang="es-MX" dirty="0" smtClean="0"/>
              <a:t> </a:t>
            </a:r>
            <a:r>
              <a:rPr lang="es-MX" dirty="0" err="1" smtClean="0"/>
              <a:t>Merari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16632"/>
            <a:ext cx="1761954" cy="162740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9" y="116632"/>
            <a:ext cx="2026617" cy="1512168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195736" y="476672"/>
            <a:ext cx="48245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UNIVERSIDAD AUTONOMA DE CHIAPAS </a:t>
            </a:r>
            <a:r>
              <a:rPr lang="es-MX" sz="1600" b="1" dirty="0" smtClean="0">
                <a:solidFill>
                  <a:schemeClr val="bg1"/>
                </a:solidFill>
              </a:rPr>
              <a:t>FACULTAD DE CIENCIAS QUIMICAS.</a:t>
            </a:r>
          </a:p>
          <a:p>
            <a:pPr algn="ctr"/>
            <a:r>
              <a:rPr lang="es-MX" sz="1600" b="1" dirty="0" smtClean="0">
                <a:solidFill>
                  <a:schemeClr val="bg1"/>
                </a:solidFill>
              </a:rPr>
              <a:t>CAMPUS  IV OCOZOCOAUTLA.</a:t>
            </a:r>
            <a:endParaRPr lang="es-MX" sz="16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52646" y="1628800"/>
            <a:ext cx="47516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CATEDRATICO:</a:t>
            </a:r>
          </a:p>
          <a:p>
            <a:pPr algn="ctr"/>
            <a:endParaRPr lang="es-MX" sz="14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Dra. Ana Olivia Cañas Urbina.</a:t>
            </a:r>
          </a:p>
          <a:p>
            <a:pPr algn="ctr"/>
            <a:endParaRPr lang="es-MX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BIOLOGIA CELULAR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3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7344816" cy="4536504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72808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¿qué es ?</a:t>
            </a:r>
            <a:br>
              <a:rPr lang="es-MX" dirty="0" smtClean="0"/>
            </a:br>
            <a:r>
              <a:rPr lang="es-MX" dirty="0"/>
              <a:t> </a:t>
            </a:r>
            <a:br>
              <a:rPr lang="es-MX" dirty="0"/>
            </a:br>
            <a:r>
              <a:rPr lang="es-MX" dirty="0" smtClean="0"/>
              <a:t>*delimitante.</a:t>
            </a:r>
            <a:br>
              <a:rPr lang="es-MX" dirty="0" smtClean="0"/>
            </a:br>
            <a:r>
              <a:rPr lang="es-MX" dirty="0" smtClean="0"/>
              <a:t>* estructura</a:t>
            </a:r>
            <a:br>
              <a:rPr lang="es-MX" dirty="0" smtClean="0"/>
            </a:br>
            <a:r>
              <a:rPr lang="es-MX" dirty="0" smtClean="0"/>
              <a:t>* capa </a:t>
            </a:r>
            <a:br>
              <a:rPr lang="es-MX" dirty="0" smtClean="0"/>
            </a:br>
            <a:r>
              <a:rPr lang="es-MX" b="1" dirty="0"/>
              <a:t>delgadas y flexibles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747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382970" y="1772816"/>
            <a:ext cx="8064896" cy="4536504"/>
          </a:xfrm>
        </p:spPr>
        <p:txBody>
          <a:bodyPr>
            <a:normAutofit/>
          </a:bodyPr>
          <a:lstStyle/>
          <a:p>
            <a:pPr algn="ctr"/>
            <a:r>
              <a:rPr lang="es-MX" i="0" dirty="0">
                <a:solidFill>
                  <a:schemeClr val="bg2">
                    <a:lumMod val="20000"/>
                    <a:lumOff val="80000"/>
                  </a:schemeClr>
                </a:solidFill>
                <a:hlinkClick r:id="rId2"/>
              </a:rPr>
              <a:t>ESTRUCTURA DE LA MEMBRANA</a:t>
            </a:r>
            <a:endParaRPr lang="es-MX" b="1" i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80920" cy="144016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¿para que sirve?</a:t>
            </a:r>
            <a:br>
              <a:rPr lang="es-MX" dirty="0" smtClean="0"/>
            </a:br>
            <a:r>
              <a:rPr lang="es-MX" dirty="0" smtClean="0"/>
              <a:t>Permiten  </a:t>
            </a:r>
            <a:r>
              <a:rPr lang="es-MX" dirty="0"/>
              <a:t>la </a:t>
            </a:r>
            <a:r>
              <a:rPr lang="es-MX" dirty="0" smtClean="0"/>
              <a:t>difusión</a:t>
            </a:r>
            <a:br>
              <a:rPr lang="es-MX" dirty="0" smtClean="0"/>
            </a:br>
            <a:r>
              <a:rPr lang="es-MX" dirty="0"/>
              <a:t> la célula puede acumular nutrientes </a:t>
            </a:r>
            <a:r>
              <a:rPr lang="es-MX" dirty="0" smtClean="0"/>
              <a:t>encierra </a:t>
            </a:r>
            <a:r>
              <a:rPr lang="es-MX" dirty="0"/>
              <a:t>el material celular y lo </a:t>
            </a:r>
            <a:r>
              <a:rPr lang="es-MX" dirty="0" smtClean="0"/>
              <a:t>separa</a:t>
            </a:r>
            <a:endParaRPr lang="es-MX" dirty="0"/>
          </a:p>
        </p:txBody>
      </p:sp>
      <p:pic>
        <p:nvPicPr>
          <p:cNvPr id="4" name="3 Imagen" descr="http://4.bp.blogspot.com/-Qm8e3t3ICTM/TaIqyfwYyHI/AAAAAAAAAAs/dC_LBXEr3BY/s320/dib+6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276872"/>
            <a:ext cx="8424936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550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1979712" y="2492896"/>
            <a:ext cx="7032840" cy="3886200"/>
          </a:xfrm>
        </p:spPr>
        <p:txBody>
          <a:bodyPr>
            <a:normAutofit/>
          </a:bodyPr>
          <a:lstStyle/>
          <a:p>
            <a:r>
              <a:rPr lang="es-MX" sz="2000" b="1" dirty="0"/>
              <a:t>un grosor no </a:t>
            </a:r>
            <a:r>
              <a:rPr lang="es-MX" sz="2000" b="1" dirty="0" smtClean="0"/>
              <a:t>mayor </a:t>
            </a:r>
            <a:r>
              <a:rPr lang="es-MX" sz="2000" b="1" dirty="0"/>
              <a:t>de 5 </a:t>
            </a:r>
            <a:r>
              <a:rPr lang="es-MX" sz="2000" b="1" dirty="0" err="1" smtClean="0"/>
              <a:t>nm</a:t>
            </a:r>
            <a:r>
              <a:rPr lang="es-MX" sz="2000" b="1" dirty="0" smtClean="0"/>
              <a:t>.</a:t>
            </a:r>
          </a:p>
          <a:p>
            <a:r>
              <a:rPr lang="es-MX" sz="2000" b="1" dirty="0" smtClean="0"/>
              <a:t>“Mosaico </a:t>
            </a:r>
            <a:r>
              <a:rPr lang="es-MX" sz="2000" b="1" dirty="0" err="1" smtClean="0"/>
              <a:t>fkuido</a:t>
            </a:r>
            <a:r>
              <a:rPr lang="es-MX" sz="2000" b="1" dirty="0" smtClean="0"/>
              <a:t>”</a:t>
            </a:r>
          </a:p>
          <a:p>
            <a:endParaRPr lang="es-MX" sz="2000" b="1" dirty="0" smtClean="0"/>
          </a:p>
          <a:p>
            <a:endParaRPr lang="es-MX" sz="2000" b="1" dirty="0"/>
          </a:p>
          <a:p>
            <a:endParaRPr lang="es-MX" sz="2000" b="1" dirty="0" smtClean="0"/>
          </a:p>
          <a:p>
            <a:endParaRPr lang="es-MX" sz="2000" b="1" dirty="0"/>
          </a:p>
          <a:p>
            <a:r>
              <a:rPr lang="es-MX" sz="2000" b="1" dirty="0" smtClean="0"/>
              <a:t>cuasi-fluida</a:t>
            </a:r>
            <a:endParaRPr lang="es-MX" sz="20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-2611" y="260648"/>
            <a:ext cx="4896544" cy="2204864"/>
          </a:xfrm>
        </p:spPr>
        <p:txBody>
          <a:bodyPr/>
          <a:lstStyle/>
          <a:p>
            <a:pPr algn="ctr"/>
            <a:r>
              <a:rPr lang="es-MX" dirty="0" smtClean="0"/>
              <a:t>Funciones: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protección</a:t>
            </a:r>
            <a:br>
              <a:rPr lang="es-MX" dirty="0" smtClean="0"/>
            </a:br>
            <a:r>
              <a:rPr lang="es-MX" dirty="0" smtClean="0"/>
              <a:t>regularización </a:t>
            </a:r>
            <a:br>
              <a:rPr lang="es-MX" dirty="0" smtClean="0"/>
            </a:br>
            <a:r>
              <a:rPr lang="es-MX" dirty="0" smtClean="0"/>
              <a:t>receptor</a:t>
            </a:r>
            <a:br>
              <a:rPr lang="es-MX" dirty="0" smtClean="0"/>
            </a:br>
            <a:endParaRPr lang="es-MX" dirty="0"/>
          </a:p>
        </p:txBody>
      </p:sp>
      <p:pic>
        <p:nvPicPr>
          <p:cNvPr id="5" name="4 Imagen" descr="http://www.biologia.edu.ar/cel_euca/images/modeloro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626469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25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5795825" cy="3200968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588224" y="116632"/>
            <a:ext cx="3646168" cy="1082432"/>
          </a:xfrm>
        </p:spPr>
        <p:txBody>
          <a:bodyPr/>
          <a:lstStyle/>
          <a:p>
            <a:r>
              <a:rPr lang="es-MX" dirty="0" smtClean="0"/>
              <a:t>Movimientos.</a:t>
            </a:r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202" y="2996953"/>
            <a:ext cx="5187268" cy="361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6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70303459"/>
              </p:ext>
            </p:extLst>
          </p:nvPr>
        </p:nvGraphicFramePr>
        <p:xfrm>
          <a:off x="1043608" y="4149080"/>
          <a:ext cx="6408712" cy="1788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8712"/>
              </a:tblGrid>
              <a:tr h="1033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MX" sz="900" dirty="0">
                        <a:effectLst/>
                        <a:latin typeface="Book Antiqua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754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800" dirty="0">
                          <a:effectLst/>
                        </a:rPr>
                        <a:t>M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embranas celulares de neuronas opuestas.  Dennis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Kunkel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©  (</a:t>
                      </a:r>
                      <a:r>
                        <a:rPr lang="es-MX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M.E.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436.740x</a:t>
                      </a:r>
                      <a:r>
                        <a:rPr lang="es-MX" sz="12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http://www.pbrc.hawaii.edu/~kunkel/gallery/fungi-sm1/92386a.html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usada con permiso.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1025" name="Imagen 24" descr="http://www.biologia.edu.ar/images/01967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408712" cy="430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10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www.biologia.edu.ar/cel_euca/images/fosfolip.gif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7" y="1491456"/>
            <a:ext cx="4286250" cy="29241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994201" y="486916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espesor de la membrana es de alrededor de 7 nanómetros</a:t>
            </a:r>
            <a:r>
              <a:rPr lang="es-MX" dirty="0" smtClean="0"/>
              <a:t>.</a:t>
            </a:r>
          </a:p>
          <a:p>
            <a:r>
              <a:rPr lang="es-MX" dirty="0"/>
              <a:t>capa doble</a:t>
            </a:r>
          </a:p>
        </p:txBody>
      </p:sp>
    </p:spTree>
    <p:extLst>
      <p:ext uri="{BB962C8B-B14F-4D97-AF65-F5344CB8AC3E}">
        <p14:creationId xmlns:p14="http://schemas.microsoft.com/office/powerpoint/2010/main" val="48695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0664" y="1019798"/>
            <a:ext cx="8182672" cy="2985266"/>
          </a:xfrm>
        </p:spPr>
        <p:txBody>
          <a:bodyPr>
            <a:normAutofit fontScale="90000"/>
          </a:bodyPr>
          <a:lstStyle/>
          <a:p>
            <a:r>
              <a:rPr lang="es-MX" b="1" i="1" u="sng" dirty="0"/>
              <a:t>Referencias</a:t>
            </a:r>
            <a:r>
              <a:rPr lang="es-MX" b="1" i="1" u="sng" dirty="0" smtClean="0"/>
              <a:t>:</a:t>
            </a:r>
            <a:br>
              <a:rPr lang="es-MX" b="1" i="1" u="sng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Granados, F. M, López V.F, </a:t>
            </a:r>
            <a:r>
              <a:rPr lang="es-MX" dirty="0" smtClean="0"/>
              <a:t>(1996). </a:t>
            </a:r>
            <a:r>
              <a:rPr lang="es-MX" dirty="0"/>
              <a:t>Biología </a:t>
            </a:r>
            <a:r>
              <a:rPr lang="es-MX" dirty="0" smtClean="0"/>
              <a:t>Editorial </a:t>
            </a:r>
            <a:r>
              <a:rPr lang="es-MX" dirty="0" err="1"/>
              <a:t>Edelvives</a:t>
            </a:r>
            <a:r>
              <a:rPr lang="es-MX" dirty="0"/>
              <a:t>. Madrid, España</a:t>
            </a:r>
            <a:r>
              <a:rPr lang="es-MX" dirty="0" smtClean="0"/>
              <a:t>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r>
              <a:rPr lang="es-MX" dirty="0" smtClean="0"/>
              <a:t>Mata</a:t>
            </a:r>
            <a:r>
              <a:rPr lang="es-MX" dirty="0"/>
              <a:t>, </a:t>
            </a:r>
            <a:r>
              <a:rPr lang="es-MX" dirty="0" err="1"/>
              <a:t>A.Tipos</a:t>
            </a:r>
            <a:r>
              <a:rPr lang="es-MX" dirty="0"/>
              <a:t> de </a:t>
            </a:r>
            <a:r>
              <a:rPr lang="es-MX" dirty="0" err="1"/>
              <a:t>menbrana</a:t>
            </a:r>
            <a:r>
              <a:rPr lang="es-MX" dirty="0"/>
              <a:t> recuperado </a:t>
            </a:r>
            <a:r>
              <a:rPr lang="es-MX" dirty="0" smtClean="0"/>
              <a:t>(el </a:t>
            </a:r>
            <a:r>
              <a:rPr lang="es-MX" dirty="0" err="1"/>
              <a:t>dia</a:t>
            </a:r>
            <a:r>
              <a:rPr lang="es-MX" dirty="0"/>
              <a:t> 5 de abril del 2015 </a:t>
            </a:r>
            <a:r>
              <a:rPr lang="es-MX" dirty="0" smtClean="0"/>
              <a:t>) </a:t>
            </a:r>
            <a:r>
              <a:rPr lang="es-MX" dirty="0" err="1" smtClean="0"/>
              <a:t>de:http</a:t>
            </a:r>
            <a:r>
              <a:rPr lang="es-MX" dirty="0"/>
              <a:t>://membranascelulares.blogspot.mx</a:t>
            </a:r>
            <a:r>
              <a:rPr lang="es-MX" dirty="0" smtClean="0"/>
              <a:t>/</a:t>
            </a:r>
            <a:br>
              <a:rPr lang="es-MX" dirty="0" smtClean="0"/>
            </a:br>
            <a:r>
              <a:rPr lang="es-MX" dirty="0"/>
              <a:t>Hipertextos del área de la biología recuperado ( el 05 de marzo del 2015) de </a:t>
            </a:r>
            <a:r>
              <a:rPr lang="es-MX" u="sng" dirty="0">
                <a:hlinkClick r:id="rId2"/>
              </a:rPr>
              <a:t>http://www.biologia.edu.ar/cel_euca/la_membrana_celular.htm</a:t>
            </a:r>
            <a:r>
              <a:rPr lang="es-MX" u="sng" dirty="0"/>
              <a:t> 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110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047540" y="5733256"/>
            <a:ext cx="5400600" cy="850408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Gracias…..!!</a:t>
            </a:r>
            <a:endParaRPr lang="es-MX" sz="36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50" name="Picture 2" descr="C:\Users\ALFREDO\Pictures\google\15 -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5248225" cy="52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401986"/>
      </p:ext>
    </p:extLst>
  </p:cSld>
  <p:clrMapOvr>
    <a:masterClrMapping/>
  </p:clrMapOvr>
</p:sld>
</file>

<file path=ppt/theme/theme1.xml><?xml version="1.0" encoding="utf-8"?>
<a:theme xmlns:a="http://schemas.openxmlformats.org/drawingml/2006/main" name="feria comercial">
  <a:themeElements>
    <a:clrScheme name="feria comercial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eria comer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ria comercial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TM01859861[[fn=Feria comercial]]</Template>
  <TotalTime>158</TotalTime>
  <Words>102</Words>
  <Application>Microsoft Office PowerPoint</Application>
  <PresentationFormat>Presentación en pantalla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feria comercial</vt:lpstr>
      <vt:lpstr> --MeMbrana celular--</vt:lpstr>
      <vt:lpstr>¿qué es ?   *delimitante. * estructura * capa  delgadas y flexibles </vt:lpstr>
      <vt:lpstr>¿para que sirve? Permiten  la difusión  la célula puede acumular nutrientes encierra el material celular y lo separa</vt:lpstr>
      <vt:lpstr>Funciones:   protección regularización  receptor </vt:lpstr>
      <vt:lpstr>Movimientos.</vt:lpstr>
      <vt:lpstr>Presentación de PowerPoint</vt:lpstr>
      <vt:lpstr>Presentación de PowerPoint</vt:lpstr>
      <vt:lpstr>Referencias:  Granados, F. M, López V.F, (1996). Biología Editorial Edelvives. Madrid, España.   Mata, A.Tipos de menbrana recuperado (el dia 5 de abril del 2015 ) de:http://membranascelulares.blogspot.mx/ Hipertextos del área de la biología recuperado ( el 05 de marzo del 2015) de http://www.biologia.edu.ar/cel_euca/la_membrana_celular.htm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Menbrana celular</dc:title>
  <dc:creator>ALFREDO</dc:creator>
  <cp:lastModifiedBy>ALFREDO</cp:lastModifiedBy>
  <cp:revision>13</cp:revision>
  <dcterms:created xsi:type="dcterms:W3CDTF">2015-04-08T05:12:18Z</dcterms:created>
  <dcterms:modified xsi:type="dcterms:W3CDTF">2015-04-10T03:06:59Z</dcterms:modified>
</cp:coreProperties>
</file>